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Lst>
  <p:notesMasterIdLst>
    <p:notesMasterId r:id="rId8"/>
  </p:notesMasterIdLst>
  <p:handoutMasterIdLst>
    <p:handoutMasterId r:id="rId9"/>
  </p:handoutMasterIdLst>
  <p:sldIdLst>
    <p:sldId id="273" r:id="rId2"/>
    <p:sldId id="281" r:id="rId3"/>
    <p:sldId id="275" r:id="rId4"/>
    <p:sldId id="276" r:id="rId5"/>
    <p:sldId id="277" r:id="rId6"/>
    <p:sldId id="279" r:id="rId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172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4" d="100"/>
          <a:sy n="124" d="100"/>
        </p:scale>
        <p:origin x="-2760" y="-9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769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ea typeface="+mn-ea"/>
                <a:cs typeface="+mn-cs"/>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ea typeface="+mn-ea"/>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92150"/>
            <a:ext cx="4559300" cy="3416300"/>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ea typeface="+mn-ea"/>
                <a:cs typeface="+mn-cs"/>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vl1pPr>
          </a:lstStyle>
          <a:p>
            <a:fld id="{C3660585-9DCB-A946-AC79-3D510EB09071}" type="slidenum">
              <a:rPr lang="en-US"/>
              <a:pPr/>
              <a:t>‹#›</a:t>
            </a:fld>
            <a:endParaRPr lang="en-US"/>
          </a:p>
        </p:txBody>
      </p:sp>
    </p:spTree>
    <p:extLst>
      <p:ext uri="{BB962C8B-B14F-4D97-AF65-F5344CB8AC3E}">
        <p14:creationId xmlns:p14="http://schemas.microsoft.com/office/powerpoint/2010/main" val="26736848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374FEAEF-375E-BB46-A693-2EF9F3EC181E}" type="slidenum">
              <a:rPr lang="en-US" sz="1000"/>
              <a:pPr/>
              <a:t>1</a:t>
            </a:fld>
            <a:endParaRPr lang="en-US" sz="1000"/>
          </a:p>
        </p:txBody>
      </p:sp>
      <p:sp>
        <p:nvSpPr>
          <p:cNvPr id="19459" name="Rectangle 2"/>
          <p:cNvSpPr>
            <a:spLocks noGrp="1" noRot="1" noChangeAspect="1" noChangeArrowheads="1" noTextEdit="1"/>
          </p:cNvSpPr>
          <p:nvPr>
            <p:ph type="sldImg"/>
          </p:nvPr>
        </p:nvSpPr>
        <p:spPr>
          <a:xfrm>
            <a:off x="1150938" y="692150"/>
            <a:ext cx="4556125" cy="3416300"/>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CCAE844D-121C-3B4F-8683-88F63904A52D}" type="slidenum">
              <a:rPr lang="en-US" sz="1000"/>
              <a:pPr/>
              <a:t>3</a:t>
            </a:fld>
            <a:endParaRPr lang="en-US" sz="1000"/>
          </a:p>
        </p:txBody>
      </p:sp>
      <p:sp>
        <p:nvSpPr>
          <p:cNvPr id="22531" name="Rectangle 2"/>
          <p:cNvSpPr>
            <a:spLocks noGrp="1" noRot="1" noChangeAspect="1" noChangeArrowheads="1" noTextEdit="1"/>
          </p:cNvSpPr>
          <p:nvPr>
            <p:ph type="sldImg"/>
          </p:nvPr>
        </p:nvSpPr>
        <p:spPr>
          <a:xfrm>
            <a:off x="1150938" y="692150"/>
            <a:ext cx="4556125" cy="341630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4F782865-92FA-404D-B134-2DB0C9C78FF4}" type="slidenum">
              <a:rPr lang="en-US" sz="1000"/>
              <a:pPr/>
              <a:t>4</a:t>
            </a:fld>
            <a:endParaRPr lang="en-US" sz="1000"/>
          </a:p>
        </p:txBody>
      </p:sp>
      <p:sp>
        <p:nvSpPr>
          <p:cNvPr id="24579" name="Rectangle 2"/>
          <p:cNvSpPr>
            <a:spLocks noGrp="1" noRot="1" noChangeAspect="1" noChangeArrowheads="1" noTextEdit="1"/>
          </p:cNvSpPr>
          <p:nvPr>
            <p:ph type="sldImg"/>
          </p:nvPr>
        </p:nvSpPr>
        <p:spPr>
          <a:xfrm>
            <a:off x="1150938" y="692150"/>
            <a:ext cx="4556125" cy="3416300"/>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82B88451-85E3-CF4B-BC92-6DB420D61543}" type="slidenum">
              <a:rPr lang="en-US" sz="1000"/>
              <a:pPr/>
              <a:t>5</a:t>
            </a:fld>
            <a:endParaRPr lang="en-US" sz="1000"/>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88CD6953-3B0F-FE43-BDD0-89A358F0D3B3}" type="slidenum">
              <a:rPr lang="en-US" sz="1000"/>
              <a:pPr/>
              <a:t>6</a:t>
            </a:fld>
            <a:endParaRPr lang="en-US" sz="1000"/>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ticket7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2531">
            <a:off x="5549900" y="1755775"/>
            <a:ext cx="109696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ticket8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712257">
            <a:off x="5383213" y="2155825"/>
            <a:ext cx="10969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42-1639349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6188" y="304800"/>
            <a:ext cx="342741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270248"/>
            <a:ext cx="7772400" cy="978408"/>
          </a:xfrm>
        </p:spPr>
        <p:txBody>
          <a:bodyPr anchor="b">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685800" y="5257800"/>
            <a:ext cx="7772400" cy="877824"/>
          </a:xfrm>
        </p:spPr>
        <p:txBody>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C04B865-443C-4E48-89A6-C4AB8DB9B97E}" type="slidenum">
              <a:rPr lang="en-US"/>
              <a:pPr/>
              <a:t>‹#›</a:t>
            </a:fld>
            <a:endParaRPr lang="en-US"/>
          </a:p>
        </p:txBody>
      </p:sp>
    </p:spTree>
    <p:extLst>
      <p:ext uri="{BB962C8B-B14F-4D97-AF65-F5344CB8AC3E}">
        <p14:creationId xmlns:p14="http://schemas.microsoft.com/office/powerpoint/2010/main" val="39605543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Click icon to add picture</a:t>
            </a:r>
            <a:endParaRPr noProof="0"/>
          </a:p>
        </p:txBody>
      </p:sp>
      <p:sp>
        <p:nvSpPr>
          <p:cNvPr id="4" name="Text Placeholder 3"/>
          <p:cNvSpPr>
            <a:spLocks noGrp="1"/>
          </p:cNvSpPr>
          <p:nvPr>
            <p:ph type="body" sz="half" idx="2"/>
          </p:nvPr>
        </p:nvSpPr>
        <p:spPr>
          <a:xfrm>
            <a:off x="4799853" y="2130552"/>
            <a:ext cx="3657600" cy="3584448"/>
          </a:xfrm>
        </p:spPr>
        <p:txBody>
          <a:bodyPr/>
          <a:lstStyle>
            <a:lvl1pPr marL="0" indent="0">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485F977-0445-674E-8B3F-5F7AB0359DE9}" type="slidenum">
              <a:rPr lang="en-US"/>
              <a:pPr/>
              <a:t>‹#›</a:t>
            </a:fld>
            <a:endParaRPr lang="en-US"/>
          </a:p>
        </p:txBody>
      </p:sp>
    </p:spTree>
    <p:extLst>
      <p:ext uri="{BB962C8B-B14F-4D97-AF65-F5344CB8AC3E}">
        <p14:creationId xmlns:p14="http://schemas.microsoft.com/office/powerpoint/2010/main" val="7379707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Click icon to add picture</a:t>
            </a:r>
            <a:endParaRPr noProof="0"/>
          </a:p>
        </p:txBody>
      </p:sp>
      <p:sp>
        <p:nvSpPr>
          <p:cNvPr id="4" name="Text Placeholder 3"/>
          <p:cNvSpPr>
            <a:spLocks noGrp="1"/>
          </p:cNvSpPr>
          <p:nvPr>
            <p:ph type="body" sz="half" idx="2"/>
          </p:nvPr>
        </p:nvSpPr>
        <p:spPr>
          <a:xfrm>
            <a:off x="680571" y="5181599"/>
            <a:ext cx="7776882" cy="950259"/>
          </a:xfrm>
        </p:spPr>
        <p:txBody>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43AB5A1-CF23-1F43-9D96-C9D823FC7AD5}" type="slidenum">
              <a:rPr lang="en-US"/>
              <a:pPr/>
              <a:t>‹#›</a:t>
            </a:fld>
            <a:endParaRPr lang="en-US"/>
          </a:p>
        </p:txBody>
      </p:sp>
    </p:spTree>
    <p:extLst>
      <p:ext uri="{BB962C8B-B14F-4D97-AF65-F5344CB8AC3E}">
        <p14:creationId xmlns:p14="http://schemas.microsoft.com/office/powerpoint/2010/main" val="37428216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Click icon to add picture</a:t>
            </a:r>
            <a:endParaRPr noProof="0"/>
          </a:p>
        </p:txBody>
      </p:sp>
      <p:sp>
        <p:nvSpPr>
          <p:cNvPr id="4" name="Text Placeholder 3"/>
          <p:cNvSpPr>
            <a:spLocks noGrp="1"/>
          </p:cNvSpPr>
          <p:nvPr>
            <p:ph type="body" sz="half" idx="2"/>
          </p:nvPr>
        </p:nvSpPr>
        <p:spPr>
          <a:xfrm>
            <a:off x="680571" y="5181599"/>
            <a:ext cx="7776882" cy="950259"/>
          </a:xfrm>
        </p:spPr>
        <p:txBody>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Click icon to add picture</a:t>
            </a:r>
            <a:endParaRPr noProof="0"/>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Click icon to add picture</a:t>
            </a:r>
            <a:endParaRPr noProof="0"/>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Click icon to add picture</a:t>
            </a:r>
            <a:endParaRPr noProof="0"/>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Click icon to add picture</a:t>
            </a:r>
            <a:endParaRPr noProof="0"/>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Click icon to add picture</a:t>
            </a:r>
            <a:endParaRPr noProof="0"/>
          </a:p>
        </p:txBody>
      </p:sp>
      <p:sp>
        <p:nvSpPr>
          <p:cNvPr id="10" name="Date Placeholder 3"/>
          <p:cNvSpPr>
            <a:spLocks noGrp="1"/>
          </p:cNvSpPr>
          <p:nvPr>
            <p:ph type="dt" sz="half" idx="18"/>
          </p:nvPr>
        </p:nvSpPr>
        <p:spPr/>
        <p:txBody>
          <a:bodyPr/>
          <a:lstStyle>
            <a:lvl1pPr>
              <a:defRPr/>
            </a:lvl1pPr>
          </a:lstStyle>
          <a:p>
            <a:pPr>
              <a:defRPr/>
            </a:pPr>
            <a:endParaRPr lang="en-US"/>
          </a:p>
        </p:txBody>
      </p:sp>
      <p:sp>
        <p:nvSpPr>
          <p:cNvPr id="12" name="Footer Placeholder 4"/>
          <p:cNvSpPr>
            <a:spLocks noGrp="1"/>
          </p:cNvSpPr>
          <p:nvPr>
            <p:ph type="ftr" sz="quarter" idx="19"/>
          </p:nvPr>
        </p:nvSpPr>
        <p:spPr/>
        <p:txBody>
          <a:bodyPr/>
          <a:lstStyle>
            <a:lvl1pPr>
              <a:defRPr/>
            </a:lvl1pPr>
          </a:lstStyle>
          <a:p>
            <a:pPr>
              <a:defRPr/>
            </a:pPr>
            <a:endParaRPr lang="en-US"/>
          </a:p>
        </p:txBody>
      </p:sp>
      <p:sp>
        <p:nvSpPr>
          <p:cNvPr id="13" name="Slide Number Placeholder 5"/>
          <p:cNvSpPr>
            <a:spLocks noGrp="1"/>
          </p:cNvSpPr>
          <p:nvPr>
            <p:ph type="sldNum" sz="quarter" idx="20"/>
          </p:nvPr>
        </p:nvSpPr>
        <p:spPr/>
        <p:txBody>
          <a:bodyPr/>
          <a:lstStyle>
            <a:lvl1pPr>
              <a:defRPr/>
            </a:lvl1pPr>
          </a:lstStyle>
          <a:p>
            <a:fld id="{DDB7C407-4EFE-6F47-9160-848974FE40F0}" type="slidenum">
              <a:rPr lang="en-US"/>
              <a:pPr/>
              <a:t>‹#›</a:t>
            </a:fld>
            <a:endParaRPr lang="en-US"/>
          </a:p>
        </p:txBody>
      </p:sp>
    </p:spTree>
    <p:extLst>
      <p:ext uri="{BB962C8B-B14F-4D97-AF65-F5344CB8AC3E}">
        <p14:creationId xmlns:p14="http://schemas.microsoft.com/office/powerpoint/2010/main" val="40371619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A3CEF76-7487-1E4C-8DF8-DF0AE1AA2B2A}" type="slidenum">
              <a:rPr lang="en-US"/>
              <a:pPr/>
              <a:t>‹#›</a:t>
            </a:fld>
            <a:endParaRPr lang="en-US"/>
          </a:p>
        </p:txBody>
      </p:sp>
    </p:spTree>
    <p:extLst>
      <p:ext uri="{BB962C8B-B14F-4D97-AF65-F5344CB8AC3E}">
        <p14:creationId xmlns:p14="http://schemas.microsoft.com/office/powerpoint/2010/main" val="2272468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752652D-CC25-8447-A4C2-4E2F30F3BFF5}" type="slidenum">
              <a:rPr lang="en-US"/>
              <a:pPr/>
              <a:t>‹#›</a:t>
            </a:fld>
            <a:endParaRPr lang="en-US"/>
          </a:p>
        </p:txBody>
      </p:sp>
    </p:spTree>
    <p:extLst>
      <p:ext uri="{BB962C8B-B14F-4D97-AF65-F5344CB8AC3E}">
        <p14:creationId xmlns:p14="http://schemas.microsoft.com/office/powerpoint/2010/main" val="20180467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71A406C-DB16-6D43-9DF6-58A6CCD5A691}" type="slidenum">
              <a:rPr lang="en-US"/>
              <a:pPr/>
              <a:t>‹#›</a:t>
            </a:fld>
            <a:endParaRPr lang="en-US"/>
          </a:p>
        </p:txBody>
      </p:sp>
    </p:spTree>
    <p:extLst>
      <p:ext uri="{BB962C8B-B14F-4D97-AF65-F5344CB8AC3E}">
        <p14:creationId xmlns:p14="http://schemas.microsoft.com/office/powerpoint/2010/main" val="40545738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5" name="Picture 6" descr="ticket7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399111">
            <a:off x="6492875" y="1597025"/>
            <a:ext cx="22129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ticket8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078374">
            <a:off x="5945188" y="2293938"/>
            <a:ext cx="2212975"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267200"/>
            <a:ext cx="7772400" cy="977153"/>
          </a:xfrm>
        </p:spPr>
        <p:txBody>
          <a:bodyPr anchor="b">
            <a:noAutofit/>
          </a:bodyPr>
          <a:lstStyle>
            <a:lvl1pPr>
              <a:defRPr sz="5400"/>
            </a:lvl1pPr>
          </a:lstStyle>
          <a:p>
            <a:r>
              <a:rPr lang="en-CA" smtClean="0"/>
              <a:t>Click to edit Master title style</a:t>
            </a:r>
            <a:endParaRPr/>
          </a:p>
        </p:txBody>
      </p:sp>
      <p:sp>
        <p:nvSpPr>
          <p:cNvPr id="3" name="Subtitle 2"/>
          <p:cNvSpPr>
            <a:spLocks noGrp="1"/>
          </p:cNvSpPr>
          <p:nvPr>
            <p:ph type="subTitle" idx="1"/>
          </p:nvPr>
        </p:nvSpPr>
        <p:spPr>
          <a:xfrm>
            <a:off x="685799" y="5257800"/>
            <a:ext cx="7770813" cy="874058"/>
          </a:xfrm>
        </p:spPr>
        <p:txBody>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lstStyle>
            <a:lvl1pPr>
              <a:buFont typeface="Arial" pitchFamily="34" charset="0"/>
              <a:buNone/>
              <a:defRPr/>
            </a:lvl1pPr>
          </a:lstStyle>
          <a:p>
            <a:pPr lvl="0"/>
            <a:r>
              <a:rPr lang="en-CA" noProof="0" smtClean="0"/>
              <a:t>Click icon to add picture</a:t>
            </a:r>
            <a:endParaRPr noProof="0"/>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fld id="{CA834B9C-5B37-1146-9EF1-6D27AD945B83}" type="slidenum">
              <a:rPr lang="en-US"/>
              <a:pPr/>
              <a:t>‹#›</a:t>
            </a:fld>
            <a:endParaRPr lang="en-US"/>
          </a:p>
        </p:txBody>
      </p:sp>
    </p:spTree>
    <p:extLst>
      <p:ext uri="{BB962C8B-B14F-4D97-AF65-F5344CB8AC3E}">
        <p14:creationId xmlns:p14="http://schemas.microsoft.com/office/powerpoint/2010/main" val="805836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ticket7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399111">
            <a:off x="6035675" y="4568825"/>
            <a:ext cx="22129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ticket8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218495">
            <a:off x="5237163" y="5035550"/>
            <a:ext cx="22129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990600"/>
            <a:ext cx="7770813" cy="1743075"/>
          </a:xfrm>
        </p:spPr>
        <p:txBody>
          <a:bodyPr anchor="b">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4CB1E8F8-34F2-BD41-A9BB-3CB9B5BCEC1F}" type="slidenum">
              <a:rPr lang="en-US"/>
              <a:pPr/>
              <a:t>‹#›</a:t>
            </a:fld>
            <a:endParaRPr lang="en-US"/>
          </a:p>
        </p:txBody>
      </p:sp>
    </p:spTree>
    <p:extLst>
      <p:ext uri="{BB962C8B-B14F-4D97-AF65-F5344CB8AC3E}">
        <p14:creationId xmlns:p14="http://schemas.microsoft.com/office/powerpoint/2010/main" val="2559671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CA"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844733" y="1760538"/>
            <a:ext cx="3611880" cy="4365625"/>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797668E-B6B3-0B45-AD41-39911405EAE1}" type="slidenum">
              <a:rPr lang="en-US"/>
              <a:pPr/>
              <a:t>‹#›</a:t>
            </a:fld>
            <a:endParaRPr lang="en-US"/>
          </a:p>
        </p:txBody>
      </p:sp>
    </p:spTree>
    <p:extLst>
      <p:ext uri="{BB962C8B-B14F-4D97-AF65-F5344CB8AC3E}">
        <p14:creationId xmlns:p14="http://schemas.microsoft.com/office/powerpoint/2010/main" val="9977483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785813" y="2192338"/>
            <a:ext cx="3429000" cy="1587"/>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937125" y="2192338"/>
            <a:ext cx="3429000" cy="1587"/>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121023"/>
            <a:ext cx="7770813" cy="1429871"/>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85800" y="2438400"/>
            <a:ext cx="3611880" cy="368776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845526" y="1550895"/>
            <a:ext cx="3611880" cy="614082"/>
          </a:xfrm>
        </p:spPr>
        <p:txBody>
          <a:bodyPr anchor="b">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845526" y="2438400"/>
            <a:ext cx="3611880" cy="368776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fld id="{770CB153-57C6-5944-806F-944A659B9B26}" type="slidenum">
              <a:rPr lang="en-US"/>
              <a:pPr/>
              <a:t>‹#›</a:t>
            </a:fld>
            <a:endParaRPr lang="en-US"/>
          </a:p>
        </p:txBody>
      </p:sp>
    </p:spTree>
    <p:extLst>
      <p:ext uri="{BB962C8B-B14F-4D97-AF65-F5344CB8AC3E}">
        <p14:creationId xmlns:p14="http://schemas.microsoft.com/office/powerpoint/2010/main" val="1995301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0B9B567-142C-8B4D-9A7B-DA400DC38901}" type="slidenum">
              <a:rPr lang="en-US"/>
              <a:pPr/>
              <a:t>‹#›</a:t>
            </a:fld>
            <a:endParaRPr lang="en-US"/>
          </a:p>
        </p:txBody>
      </p:sp>
    </p:spTree>
    <p:extLst>
      <p:ext uri="{BB962C8B-B14F-4D97-AF65-F5344CB8AC3E}">
        <p14:creationId xmlns:p14="http://schemas.microsoft.com/office/powerpoint/2010/main" val="22962277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026F4FF-2E23-CC4F-86B0-80F15A3CC856}" type="slidenum">
              <a:rPr lang="en-US"/>
              <a:pPr/>
              <a:t>‹#›</a:t>
            </a:fld>
            <a:endParaRPr lang="en-US"/>
          </a:p>
        </p:txBody>
      </p:sp>
    </p:spTree>
    <p:extLst>
      <p:ext uri="{BB962C8B-B14F-4D97-AF65-F5344CB8AC3E}">
        <p14:creationId xmlns:p14="http://schemas.microsoft.com/office/powerpoint/2010/main" val="7339819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CA" smtClean="0"/>
              <a:t>Click to edit Master title style</a:t>
            </a:r>
            <a:endParaRPr/>
          </a:p>
        </p:txBody>
      </p:sp>
      <p:sp>
        <p:nvSpPr>
          <p:cNvPr id="3" name="Content Placeholder 2"/>
          <p:cNvSpPr>
            <a:spLocks noGrp="1"/>
          </p:cNvSpPr>
          <p:nvPr>
            <p:ph idx="1"/>
          </p:nvPr>
        </p:nvSpPr>
        <p:spPr>
          <a:xfrm>
            <a:off x="4800600" y="457200"/>
            <a:ext cx="3657600" cy="5668963"/>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658905" y="2133601"/>
            <a:ext cx="3657600" cy="35814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6FB53D9-85C2-1B46-878D-4D684D8C88C2}" type="slidenum">
              <a:rPr lang="en-US"/>
              <a:pPr/>
              <a:t>‹#›</a:t>
            </a:fld>
            <a:endParaRPr lang="en-US"/>
          </a:p>
        </p:txBody>
      </p:sp>
    </p:spTree>
    <p:extLst>
      <p:ext uri="{BB962C8B-B14F-4D97-AF65-F5344CB8AC3E}">
        <p14:creationId xmlns:p14="http://schemas.microsoft.com/office/powerpoint/2010/main" val="39697000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0650"/>
            <a:ext cx="7770813" cy="1430338"/>
          </a:xfrm>
          <a:prstGeom prst="rect">
            <a:avLst/>
          </a:prstGeom>
        </p:spPr>
        <p:txBody>
          <a:bodyPr vert="horz" wrap="square" lIns="91440" tIns="45720" rIns="91440" bIns="45720" numCol="1" anchor="ctr" anchorCtr="0" compatLnSpc="1">
            <a:prstTxWarp prst="textNoShape">
              <a:avLst/>
            </a:prstTxWarp>
            <a:normAutofit/>
          </a:bodyPr>
          <a:lstStyle/>
          <a:p>
            <a:pPr lvl="0"/>
            <a:r>
              <a:rPr lang="en-CA"/>
              <a:t>Click to edit Master title style</a:t>
            </a:r>
            <a:endParaRPr lang="en-US"/>
          </a:p>
        </p:txBody>
      </p:sp>
      <p:sp>
        <p:nvSpPr>
          <p:cNvPr id="3" name="Text Placeholder 2"/>
          <p:cNvSpPr>
            <a:spLocks noGrp="1"/>
          </p:cNvSpPr>
          <p:nvPr>
            <p:ph type="body" idx="1"/>
          </p:nvPr>
        </p:nvSpPr>
        <p:spPr>
          <a:xfrm>
            <a:off x="685800" y="1752600"/>
            <a:ext cx="7770813" cy="4373563"/>
          </a:xfrm>
          <a:prstGeom prst="rect">
            <a:avLst/>
          </a:prstGeom>
        </p:spPr>
        <p:txBody>
          <a:bodyPr vert="horz" wrap="square" lIns="91440" tIns="45720" rIns="91440" bIns="45720" numCol="1" anchor="t" anchorCtr="0" compatLnSpc="1">
            <a:prstTxWarp prst="textNoShape">
              <a:avLst/>
            </a:prstTxWarp>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61987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ea typeface="+mn-ea"/>
                <a:cs typeface="+mn-cs"/>
              </a:defRPr>
            </a:lvl1pPr>
          </a:lstStyle>
          <a:p>
            <a:pPr>
              <a:defRPr/>
            </a:pPr>
            <a:endParaRPr lang="en-US"/>
          </a:p>
        </p:txBody>
      </p:sp>
      <p:sp>
        <p:nvSpPr>
          <p:cNvPr id="5" name="Footer Placeholder 4"/>
          <p:cNvSpPr>
            <a:spLocks noGrp="1"/>
          </p:cNvSpPr>
          <p:nvPr>
            <p:ph type="ftr" sz="quarter" idx="3"/>
          </p:nvPr>
        </p:nvSpPr>
        <p:spPr>
          <a:xfrm>
            <a:off x="354013"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ea typeface="+mn-ea"/>
                <a:cs typeface="+mn-cs"/>
              </a:defRPr>
            </a:lvl1pPr>
          </a:lstStyle>
          <a:p>
            <a:pPr>
              <a:defRPr/>
            </a:pPr>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effectLst>
                  <a:outerShdw blurRad="38100" dist="38100" dir="2700000" algn="tl">
                    <a:srgbClr val="212121"/>
                  </a:outerShdw>
                </a:effectLst>
              </a:defRPr>
            </a:lvl1pPr>
          </a:lstStyle>
          <a:p>
            <a:fld id="{766AB8D6-4272-884E-8D65-B73F0619501A}"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798" r:id="rId1"/>
    <p:sldLayoutId id="2147483788" r:id="rId2"/>
    <p:sldLayoutId id="2147483799" r:id="rId3"/>
    <p:sldLayoutId id="2147483800" r:id="rId4"/>
    <p:sldLayoutId id="2147483789" r:id="rId5"/>
    <p:sldLayoutId id="2147483801"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Lst>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xStyles>
    <p:titleStyle>
      <a:lvl1pPr algn="ctr" rtl="0" eaLnBrk="0" fontAlgn="base" hangingPunct="0">
        <a:spcBef>
          <a:spcPct val="0"/>
        </a:spcBef>
        <a:spcAft>
          <a:spcPct val="0"/>
        </a:spcAft>
        <a:defRPr sz="4800" kern="1200">
          <a:solidFill>
            <a:schemeClr val="tx1"/>
          </a:solidFill>
          <a:effectLst>
            <a:outerShdw blurRad="50800" dist="50800" dir="5400000" sx="101000" sy="101000" algn="t" rotWithShape="0">
              <a:prstClr val="black">
                <a:alpha val="40000"/>
              </a:prst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800">
          <a:solidFill>
            <a:schemeClr val="tx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800">
          <a:solidFill>
            <a:schemeClr val="tx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800">
          <a:solidFill>
            <a:schemeClr val="tx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800">
          <a:solidFill>
            <a:schemeClr val="tx1"/>
          </a:solidFill>
          <a:latin typeface="Calisto MT" charset="0"/>
          <a:ea typeface="ＭＳ Ｐゴシック" charset="-128"/>
          <a:cs typeface="ＭＳ Ｐゴシック" charset="-128"/>
        </a:defRPr>
      </a:lvl5pPr>
      <a:lvl6pPr marL="457200" algn="ctr" rtl="0" fontAlgn="base">
        <a:spcBef>
          <a:spcPct val="0"/>
        </a:spcBef>
        <a:spcAft>
          <a:spcPct val="0"/>
        </a:spcAft>
        <a:defRPr sz="4800">
          <a:solidFill>
            <a:schemeClr val="tx1"/>
          </a:solidFill>
          <a:latin typeface="Calisto MT" charset="0"/>
          <a:ea typeface="ＭＳ Ｐゴシック" charset="-128"/>
          <a:cs typeface="ＭＳ Ｐゴシック" charset="-128"/>
        </a:defRPr>
      </a:lvl6pPr>
      <a:lvl7pPr marL="914400" algn="ctr" rtl="0" fontAlgn="base">
        <a:spcBef>
          <a:spcPct val="0"/>
        </a:spcBef>
        <a:spcAft>
          <a:spcPct val="0"/>
        </a:spcAft>
        <a:defRPr sz="4800">
          <a:solidFill>
            <a:schemeClr val="tx1"/>
          </a:solidFill>
          <a:latin typeface="Calisto MT" charset="0"/>
          <a:ea typeface="ＭＳ Ｐゴシック" charset="-128"/>
          <a:cs typeface="ＭＳ Ｐゴシック" charset="-128"/>
        </a:defRPr>
      </a:lvl7pPr>
      <a:lvl8pPr marL="1371600" algn="ctr" rtl="0" fontAlgn="base">
        <a:spcBef>
          <a:spcPct val="0"/>
        </a:spcBef>
        <a:spcAft>
          <a:spcPct val="0"/>
        </a:spcAft>
        <a:defRPr sz="4800">
          <a:solidFill>
            <a:schemeClr val="tx1"/>
          </a:solidFill>
          <a:latin typeface="Calisto MT" charset="0"/>
          <a:ea typeface="ＭＳ Ｐゴシック" charset="-128"/>
          <a:cs typeface="ＭＳ Ｐゴシック" charset="-128"/>
        </a:defRPr>
      </a:lvl8pPr>
      <a:lvl9pPr marL="1828800" algn="ctr" rtl="0" fontAlgn="base">
        <a:spcBef>
          <a:spcPct val="0"/>
        </a:spcBef>
        <a:spcAft>
          <a:spcPct val="0"/>
        </a:spcAft>
        <a:defRPr sz="4800">
          <a:solidFill>
            <a:schemeClr val="tx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ＭＳ Ｐゴシック" charset="-128"/>
          <a:cs typeface="ＭＳ Ｐゴシック" charset="-128"/>
        </a:defRPr>
      </a:lvl1pPr>
      <a:lvl2pPr marL="685800" indent="-336550" algn="l" rtl="0" eaLnBrk="0" fontAlgn="base" hangingPunct="0">
        <a:spcBef>
          <a:spcPts val="600"/>
        </a:spcBef>
        <a:spcAft>
          <a:spcPct val="0"/>
        </a:spcAft>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ＭＳ Ｐゴシック" charset="-128"/>
          <a:cs typeface="+mn-cs"/>
        </a:defRPr>
      </a:lvl2pPr>
      <a:lvl3pPr marL="1035050" indent="-349250" algn="l" rtl="0" eaLnBrk="0" fontAlgn="base" hangingPunct="0">
        <a:spcBef>
          <a:spcPts val="600"/>
        </a:spcBef>
        <a:spcAft>
          <a:spcPct val="0"/>
        </a:spcAft>
        <a:buBlip>
          <a:blip r:embed="rId16"/>
        </a:buBlip>
        <a:defRPr kern="1200">
          <a:solidFill>
            <a:schemeClr val="tx1"/>
          </a:solidFill>
          <a:effectLst>
            <a:outerShdw blurRad="50800" dist="50800" dir="5400000" sx="101000" sy="101000" algn="t" rotWithShape="0">
              <a:prstClr val="black">
                <a:alpha val="40000"/>
              </a:prstClr>
            </a:outerShdw>
          </a:effectLst>
          <a:latin typeface="+mn-lt"/>
          <a:ea typeface="ＭＳ Ｐゴシック" charset="-128"/>
          <a:cs typeface="+mn-cs"/>
        </a:defRPr>
      </a:lvl3pPr>
      <a:lvl4pPr marL="1371600" indent="-336550" algn="l" rtl="0" eaLnBrk="0" fontAlgn="base" hangingPunct="0">
        <a:spcBef>
          <a:spcPts val="600"/>
        </a:spcBef>
        <a:spcAft>
          <a:spcPct val="0"/>
        </a:spcAft>
        <a:buBlip>
          <a:blip r:embed="rId16"/>
        </a:buBlip>
        <a:defRPr kern="1200">
          <a:solidFill>
            <a:schemeClr val="tx1"/>
          </a:solidFill>
          <a:effectLst>
            <a:outerShdw blurRad="50800" dist="50800" dir="5400000" sx="101000" sy="101000" algn="t" rotWithShape="0">
              <a:prstClr val="black">
                <a:alpha val="40000"/>
              </a:prstClr>
            </a:outerShdw>
          </a:effectLst>
          <a:latin typeface="+mn-lt"/>
          <a:ea typeface="ＭＳ Ｐゴシック" charset="-128"/>
          <a:cs typeface="+mn-cs"/>
        </a:defRPr>
      </a:lvl4pPr>
      <a:lvl5pPr marL="1720850" indent="-349250" algn="l" rtl="0" eaLnBrk="0" fontAlgn="base" hangingPunct="0">
        <a:spcBef>
          <a:spcPts val="600"/>
        </a:spcBef>
        <a:spcAft>
          <a:spcPct val="0"/>
        </a:spcAft>
        <a:buBlip>
          <a:blip r:embed="rId16"/>
        </a:buBlip>
        <a:defRPr kern="1200">
          <a:solidFill>
            <a:schemeClr val="tx1"/>
          </a:solidFill>
          <a:effectLst>
            <a:outerShdw blurRad="50800" dist="50800" dir="5400000" sx="101000" sy="101000" algn="t" rotWithShape="0">
              <a:prstClr val="black">
                <a:alpha val="40000"/>
              </a:prstClr>
            </a:outerShdw>
          </a:effectLst>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1981200"/>
            <a:ext cx="7772400" cy="2514600"/>
          </a:xfrm>
        </p:spPr>
        <p:txBody>
          <a:bodyPr/>
          <a:lstStyle/>
          <a:p>
            <a:pPr eaLnBrk="1" hangingPunct="1"/>
            <a:r>
              <a:rPr lang="en-US" dirty="0">
                <a:effectLst>
                  <a:outerShdw blurRad="38100" dist="38100" dir="2700000" algn="tl">
                    <a:srgbClr val="212121"/>
                  </a:outerShdw>
                </a:effectLst>
                <a:latin typeface="Abadi MT Condensed Extra Bold"/>
                <a:ea typeface="ＭＳ Ｐゴシック" charset="0"/>
                <a:cs typeface="Abadi MT Condensed Extra Bold"/>
              </a:rPr>
              <a:t>Field Of View </a:t>
            </a:r>
            <a:br>
              <a:rPr lang="en-US" dirty="0">
                <a:effectLst>
                  <a:outerShdw blurRad="38100" dist="38100" dir="2700000" algn="tl">
                    <a:srgbClr val="212121"/>
                  </a:outerShdw>
                </a:effectLst>
                <a:latin typeface="Abadi MT Condensed Extra Bold"/>
                <a:ea typeface="ＭＳ Ｐゴシック" charset="0"/>
                <a:cs typeface="Abadi MT Condensed Extra Bold"/>
              </a:rPr>
            </a:br>
            <a:r>
              <a:rPr lang="en-US" dirty="0">
                <a:effectLst>
                  <a:outerShdw blurRad="38100" dist="38100" dir="2700000" algn="tl">
                    <a:srgbClr val="212121"/>
                  </a:outerShdw>
                </a:effectLst>
                <a:latin typeface="Abadi MT Condensed Extra Bold"/>
                <a:ea typeface="ＭＳ Ｐゴシック" charset="0"/>
                <a:cs typeface="Abadi MT Condensed Extra Bold"/>
              </a:rPr>
              <a:t>&amp; </a:t>
            </a:r>
            <a:r>
              <a:rPr lang="en-US" dirty="0" smtClean="0">
                <a:effectLst>
                  <a:outerShdw blurRad="38100" dist="38100" dir="2700000" algn="tl">
                    <a:srgbClr val="212121"/>
                  </a:outerShdw>
                </a:effectLst>
                <a:latin typeface="Abadi MT Condensed Extra Bold"/>
                <a:ea typeface="ＭＳ Ｐゴシック" charset="0"/>
                <a:cs typeface="Abadi MT Condensed Extra Bold"/>
              </a:rPr>
              <a:t>Basic </a:t>
            </a:r>
            <a:r>
              <a:rPr lang="en-US" smtClean="0">
                <a:effectLst>
                  <a:outerShdw blurRad="38100" dist="38100" dir="2700000" algn="tl">
                    <a:srgbClr val="212121"/>
                  </a:outerShdw>
                </a:effectLst>
                <a:latin typeface="Abadi MT Condensed Extra Bold"/>
                <a:ea typeface="ＭＳ Ｐゴシック" charset="0"/>
                <a:cs typeface="Abadi MT Condensed Extra Bold"/>
              </a:rPr>
              <a:t>Camera Shots</a:t>
            </a:r>
            <a:endParaRPr lang="en-US" dirty="0">
              <a:effectLst>
                <a:outerShdw blurRad="38100" dist="38100" dir="2700000" algn="tl">
                  <a:srgbClr val="212121"/>
                </a:outerShdw>
              </a:effectLst>
              <a:latin typeface="Abadi MT Condensed Extra Bold"/>
              <a:ea typeface="ＭＳ Ｐゴシック" charset="0"/>
              <a:cs typeface="Abadi MT Condensed Extra Bold"/>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anim calcmode="lin" valueType="num">
                                      <p:cBhvr>
                                        <p:cTn id="8" dur="2000" fill="hold"/>
                                        <p:tgtEl>
                                          <p:spTgt spid="23554"/>
                                        </p:tgtEl>
                                        <p:attrNameLst>
                                          <p:attrName>style.rotation</p:attrName>
                                        </p:attrNameLst>
                                      </p:cBhvr>
                                      <p:tavLst>
                                        <p:tav tm="0">
                                          <p:val>
                                            <p:fltVal val="720"/>
                                          </p:val>
                                        </p:tav>
                                        <p:tav tm="100000">
                                          <p:val>
                                            <p:fltVal val="0"/>
                                          </p:val>
                                        </p:tav>
                                      </p:tavLst>
                                    </p:anim>
                                    <p:anim calcmode="lin" valueType="num">
                                      <p:cBhvr>
                                        <p:cTn id="9" dur="2000" fill="hold"/>
                                        <p:tgtEl>
                                          <p:spTgt spid="23554"/>
                                        </p:tgtEl>
                                        <p:attrNameLst>
                                          <p:attrName>ppt_h</p:attrName>
                                        </p:attrNameLst>
                                      </p:cBhvr>
                                      <p:tavLst>
                                        <p:tav tm="0">
                                          <p:val>
                                            <p:fltVal val="0"/>
                                          </p:val>
                                        </p:tav>
                                        <p:tav tm="100000">
                                          <p:val>
                                            <p:strVal val="#ppt_h"/>
                                          </p:val>
                                        </p:tav>
                                      </p:tavLst>
                                    </p:anim>
                                    <p:anim calcmode="lin" valueType="num">
                                      <p:cBhvr>
                                        <p:cTn id="10" dur="2000" fill="hold"/>
                                        <p:tgtEl>
                                          <p:spTgt spid="2355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212121"/>
                  </a:outerShdw>
                </a:effectLst>
                <a:latin typeface="Abadi MT Condensed Extra Bold"/>
                <a:ea typeface="ＭＳ Ｐゴシック" charset="0"/>
                <a:cs typeface="Abadi MT Condensed Extra Bold"/>
              </a:rPr>
              <a:t>What is Field of View?</a:t>
            </a:r>
          </a:p>
        </p:txBody>
      </p:sp>
      <p:sp>
        <p:nvSpPr>
          <p:cNvPr id="3" name="Content Placeholder 2"/>
          <p:cNvSpPr>
            <a:spLocks noGrp="1"/>
          </p:cNvSpPr>
          <p:nvPr>
            <p:ph idx="1"/>
          </p:nvPr>
        </p:nvSpPr>
        <p:spPr>
          <a:xfrm>
            <a:off x="685800" y="1868488"/>
            <a:ext cx="7770813" cy="4257675"/>
          </a:xfrm>
        </p:spPr>
        <p:txBody>
          <a:bodyPr/>
          <a:lstStyle/>
          <a:p>
            <a:r>
              <a:rPr lang="en-US" sz="3600">
                <a:effectLst>
                  <a:outerShdw blurRad="38100" dist="38100" dir="2700000" algn="tl">
                    <a:srgbClr val="212121"/>
                  </a:outerShdw>
                </a:effectLst>
                <a:latin typeface="Abadi MT Condensed Extra Bold"/>
                <a:ea typeface="ＭＳ Ｐゴシック" charset="0"/>
                <a:cs typeface="Abadi MT Condensed Extra Bold"/>
              </a:rPr>
              <a:t>Field Of View (FOV) is the amount of an observable scene that you allow your viewer to see.</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533400" y="1066800"/>
            <a:ext cx="8229600" cy="5791200"/>
          </a:xfrm>
        </p:spPr>
        <p:txBody>
          <a:bodyPr/>
          <a:lstStyle/>
          <a:p>
            <a:pPr eaLnBrk="1" hangingPunct="1">
              <a:lnSpc>
                <a:spcPct val="90000"/>
              </a:lnSpc>
            </a:pPr>
            <a:r>
              <a:rPr lang="en-US" sz="3200" dirty="0">
                <a:effectLst>
                  <a:outerShdw blurRad="38100" dist="38100" dir="2700000" algn="tl">
                    <a:srgbClr val="212121"/>
                  </a:outerShdw>
                </a:effectLst>
                <a:latin typeface="Abadi MT Condensed Extra Bold"/>
                <a:ea typeface="ＭＳ Ｐゴシック" charset="0"/>
                <a:cs typeface="Abadi MT Condensed Extra Bold"/>
              </a:rPr>
              <a:t>When choosing FOV, think about what the viewer needs to see to get your point across. Is it the landscape and the mountains they need to see to establish where the movie is taking place, or is it the tear rolling down a </a:t>
            </a:r>
            <a:r>
              <a:rPr lang="en-US" sz="3200" dirty="0" smtClean="0">
                <a:effectLst>
                  <a:outerShdw blurRad="38100" dist="38100" dir="2700000" algn="tl">
                    <a:srgbClr val="212121"/>
                  </a:outerShdw>
                </a:effectLst>
                <a:latin typeface="Abadi MT Condensed Extra Bold"/>
                <a:ea typeface="ＭＳ Ｐゴシック" charset="0"/>
                <a:cs typeface="Abadi MT Condensed Extra Bold"/>
              </a:rPr>
              <a:t>person</a:t>
            </a:r>
            <a:r>
              <a:rPr lang="en-CA" sz="3200" dirty="0" smtClean="0">
                <a:effectLst>
                  <a:outerShdw blurRad="38100" dist="38100" dir="2700000" algn="tl">
                    <a:srgbClr val="212121"/>
                  </a:outerShdw>
                </a:effectLst>
                <a:latin typeface="Abadi MT Condensed Extra Bold"/>
                <a:ea typeface="ＭＳ Ｐゴシック" charset="0"/>
                <a:cs typeface="Abadi MT Condensed Extra Bold"/>
              </a:rPr>
              <a:t>’</a:t>
            </a:r>
            <a:r>
              <a:rPr lang="en-US" sz="3200" dirty="0" smtClean="0">
                <a:effectLst>
                  <a:outerShdw blurRad="38100" dist="38100" dir="2700000" algn="tl">
                    <a:srgbClr val="212121"/>
                  </a:outerShdw>
                </a:effectLst>
                <a:latin typeface="Abadi MT Condensed Extra Bold"/>
                <a:ea typeface="ＭＳ Ｐゴシック" charset="0"/>
                <a:cs typeface="Abadi MT Condensed Extra Bold"/>
              </a:rPr>
              <a:t>s </a:t>
            </a:r>
            <a:r>
              <a:rPr lang="en-US" sz="3200" dirty="0">
                <a:effectLst>
                  <a:outerShdw blurRad="38100" dist="38100" dir="2700000" algn="tl">
                    <a:srgbClr val="212121"/>
                  </a:outerShdw>
                </a:effectLst>
                <a:latin typeface="Abadi MT Condensed Extra Bold"/>
                <a:ea typeface="ＭＳ Ｐゴシック" charset="0"/>
                <a:cs typeface="Abadi MT Condensed Extra Bold"/>
              </a:rPr>
              <a:t>cheek to convey the emotion of an actor? </a:t>
            </a:r>
            <a:endParaRPr lang="en-US" sz="3200" dirty="0" smtClean="0">
              <a:effectLst>
                <a:outerShdw blurRad="38100" dist="38100" dir="2700000" algn="tl">
                  <a:srgbClr val="212121"/>
                </a:outerShdw>
              </a:effectLst>
              <a:latin typeface="Abadi MT Condensed Extra Bold"/>
              <a:ea typeface="ＭＳ Ｐゴシック" charset="0"/>
              <a:cs typeface="Abadi MT Condensed Extra Bold"/>
            </a:endParaRPr>
          </a:p>
          <a:p>
            <a:pPr marL="0" indent="0" eaLnBrk="1" hangingPunct="1">
              <a:lnSpc>
                <a:spcPct val="90000"/>
              </a:lnSpc>
              <a:buNone/>
            </a:pPr>
            <a:endParaRPr lang="en-US" sz="3200" dirty="0" smtClean="0">
              <a:effectLst>
                <a:outerShdw blurRad="38100" dist="38100" dir="2700000" algn="tl">
                  <a:srgbClr val="212121"/>
                </a:outerShdw>
              </a:effectLst>
              <a:latin typeface="Abadi MT Condensed Extra Bold"/>
              <a:ea typeface="ＭＳ Ｐゴシック" charset="0"/>
              <a:cs typeface="Abadi MT Condensed Extra Bold"/>
            </a:endParaRPr>
          </a:p>
          <a:p>
            <a:pPr eaLnBrk="1" hangingPunct="1">
              <a:lnSpc>
                <a:spcPct val="90000"/>
              </a:lnSpc>
            </a:pPr>
            <a:r>
              <a:rPr lang="en-US" sz="3200" dirty="0" smtClean="0">
                <a:effectLst>
                  <a:outerShdw blurRad="38100" dist="38100" dir="2700000" algn="tl">
                    <a:srgbClr val="212121"/>
                  </a:outerShdw>
                </a:effectLst>
                <a:latin typeface="Abadi MT Condensed Extra Bold"/>
                <a:ea typeface="ＭＳ Ｐゴシック" charset="0"/>
                <a:cs typeface="Abadi MT Condensed Extra Bold"/>
              </a:rPr>
              <a:t>Your job as a filmmaker is to pick </a:t>
            </a:r>
            <a:r>
              <a:rPr lang="en-US" sz="3200" dirty="0">
                <a:effectLst>
                  <a:outerShdw blurRad="38100" dist="38100" dir="2700000" algn="tl">
                    <a:srgbClr val="212121"/>
                  </a:outerShdw>
                </a:effectLst>
                <a:latin typeface="Abadi MT Condensed Extra Bold"/>
                <a:ea typeface="ＭＳ Ｐゴシック" charset="0"/>
                <a:cs typeface="Abadi MT Condensed Extra Bold"/>
              </a:rPr>
              <a:t>a field of view that includes only that which is necessary to get your point across. </a:t>
            </a:r>
            <a:endParaRPr lang="en-US" sz="3200" dirty="0">
              <a:solidFill>
                <a:srgbClr val="000000"/>
              </a:solidFill>
              <a:effectLst>
                <a:outerShdw blurRad="38100" dist="38100" dir="2700000" algn="tl">
                  <a:srgbClr val="FFFFFF"/>
                </a:outerShdw>
              </a:effectLst>
              <a:latin typeface="Abadi MT Condensed Extra Bold"/>
              <a:ea typeface="ＭＳ Ｐゴシック" charset="0"/>
              <a:cs typeface="Abadi MT Condensed Extra Bold"/>
            </a:endParaRPr>
          </a:p>
          <a:p>
            <a:pPr eaLnBrk="1" hangingPunct="1">
              <a:lnSpc>
                <a:spcPct val="90000"/>
              </a:lnSpc>
              <a:buFont typeface="Wingdings" charset="0"/>
              <a:buNone/>
            </a:pPr>
            <a:endParaRPr lang="en-US" sz="2800" b="1" i="1" u="sng" dirty="0">
              <a:solidFill>
                <a:schemeClr val="hlink"/>
              </a:solidFill>
              <a:effectLst>
                <a:outerShdw blurRad="38100" dist="38100" dir="2700000" algn="tl">
                  <a:srgbClr val="FFFFFF"/>
                </a:outerShdw>
              </a:effectLst>
              <a:latin typeface="Abadi MT Condensed Extra Bold"/>
              <a:ea typeface="ＭＳ Ｐゴシック" charset="0"/>
              <a:cs typeface="Abadi MT Condensed Extra Bold"/>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ChangeArrowheads="1"/>
          </p:cNvSpPr>
          <p:nvPr/>
        </p:nvSpPr>
        <p:spPr bwMode="auto">
          <a:xfrm>
            <a:off x="838200" y="1752600"/>
            <a:ext cx="7772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sz="4000"/>
          </a:p>
        </p:txBody>
      </p:sp>
      <p:pic>
        <p:nvPicPr>
          <p:cNvPr id="23555" name="Picture 9"/>
          <p:cNvPicPr>
            <a:picLocks noChangeAspect="1" noChangeArrowheads="1"/>
          </p:cNvPicPr>
          <p:nvPr/>
        </p:nvPicPr>
        <p:blipFill>
          <a:blip r:embed="rId3">
            <a:extLst>
              <a:ext uri="{28A0092B-C50C-407E-A947-70E740481C1C}">
                <a14:useLocalDpi xmlns:a14="http://schemas.microsoft.com/office/drawing/2010/main" val="0"/>
              </a:ext>
            </a:extLst>
          </a:blip>
          <a:srcRect b="67046"/>
          <a:stretch>
            <a:fillRect/>
          </a:stretch>
        </p:blipFill>
        <p:spPr bwMode="auto">
          <a:xfrm>
            <a:off x="990600" y="274638"/>
            <a:ext cx="701040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11"/>
          <p:cNvSpPr txBox="1">
            <a:spLocks noChangeArrowheads="1"/>
          </p:cNvSpPr>
          <p:nvPr/>
        </p:nvSpPr>
        <p:spPr bwMode="auto">
          <a:xfrm>
            <a:off x="533400" y="4767263"/>
            <a:ext cx="8229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b="1" dirty="0">
                <a:latin typeface="Abadi MT Condensed Extra Bold"/>
                <a:cs typeface="Abadi MT Condensed Extra Bold"/>
              </a:rPr>
              <a:t>Extreme Long Shot (XLS):</a:t>
            </a:r>
            <a:r>
              <a:rPr lang="en-US" sz="2000" dirty="0">
                <a:latin typeface="Abadi MT Condensed Extra Bold"/>
                <a:cs typeface="Abadi MT Condensed Extra Bold"/>
              </a:rPr>
              <a:t> Here the location or landscape is highlighted and the subject is made secondary. This is also known as an establishing shot because it establishes the location of the subject.</a:t>
            </a:r>
          </a:p>
          <a:p>
            <a:endParaRPr lang="en-US" sz="2000" dirty="0">
              <a:latin typeface="Abadi MT Condensed Extra Bold"/>
              <a:cs typeface="Abadi MT Condensed Extra Bold"/>
            </a:endParaRPr>
          </a:p>
          <a:p>
            <a:r>
              <a:rPr lang="en-US" sz="2000" b="1" dirty="0">
                <a:latin typeface="Abadi MT Condensed Extra Bold"/>
                <a:cs typeface="Abadi MT Condensed Extra Bold"/>
              </a:rPr>
              <a:t>Long Shot (LS):</a:t>
            </a:r>
            <a:r>
              <a:rPr lang="en-US" sz="2000" dirty="0">
                <a:latin typeface="Abadi MT Condensed Extra Bold"/>
                <a:cs typeface="Abadi MT Condensed Extra Bold"/>
              </a:rPr>
              <a:t> The location is still most prominent, but the subject is now taking </a:t>
            </a:r>
            <a:r>
              <a:rPr lang="en-US" sz="2000" dirty="0" smtClean="0">
                <a:latin typeface="Abadi MT Condensed Extra Bold"/>
                <a:cs typeface="Abadi MT Condensed Extra Bold"/>
              </a:rPr>
              <a:t>more prominence on screen.</a:t>
            </a:r>
            <a:endParaRPr lang="en-GB" sz="2000" dirty="0">
              <a:latin typeface="Abadi MT Condensed Extra Bold"/>
              <a:cs typeface="Abadi MT Condensed Extra Bold"/>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685800" y="3352800"/>
            <a:ext cx="7772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sz="4000"/>
          </a:p>
        </p:txBody>
      </p:sp>
      <p:pic>
        <p:nvPicPr>
          <p:cNvPr id="25603" name="Picture 9"/>
          <p:cNvPicPr>
            <a:picLocks noChangeAspect="1" noChangeArrowheads="1"/>
          </p:cNvPicPr>
          <p:nvPr/>
        </p:nvPicPr>
        <p:blipFill>
          <a:blip r:embed="rId3">
            <a:extLst>
              <a:ext uri="{28A0092B-C50C-407E-A947-70E740481C1C}">
                <a14:useLocalDpi xmlns:a14="http://schemas.microsoft.com/office/drawing/2010/main" val="0"/>
              </a:ext>
            </a:extLst>
          </a:blip>
          <a:srcRect t="31818" b="35226"/>
          <a:stretch>
            <a:fillRect/>
          </a:stretch>
        </p:blipFill>
        <p:spPr bwMode="auto">
          <a:xfrm>
            <a:off x="1295400" y="200025"/>
            <a:ext cx="62484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11"/>
          <p:cNvSpPr txBox="1">
            <a:spLocks noChangeArrowheads="1"/>
          </p:cNvSpPr>
          <p:nvPr/>
        </p:nvSpPr>
        <p:spPr bwMode="auto">
          <a:xfrm>
            <a:off x="228600" y="4195763"/>
            <a:ext cx="89154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b="1" dirty="0">
                <a:latin typeface="Abadi MT Condensed Extra Bold"/>
                <a:cs typeface="Abadi MT Condensed Extra Bold"/>
              </a:rPr>
              <a:t>Medium Shot (MS):</a:t>
            </a:r>
            <a:r>
              <a:rPr lang="en-US" sz="1800" dirty="0">
                <a:latin typeface="Abadi MT Condensed Extra Bold"/>
                <a:cs typeface="Abadi MT Condensed Extra Bold"/>
              </a:rPr>
              <a:t> In the medium shot the subject is now taking most of your attention, but the location still is easily determined and has importance. In this shot the camera operator will be attempting to crop the subject between the knees and the waist. Cropping below the knees often has the effect of chopping off people</a:t>
            </a:r>
            <a:r>
              <a:rPr lang="ja-JP" altLang="en-US" sz="1800" dirty="0">
                <a:latin typeface="Abadi MT Condensed Extra Bold"/>
                <a:cs typeface="Abadi MT Condensed Extra Bold"/>
              </a:rPr>
              <a:t>’</a:t>
            </a:r>
            <a:r>
              <a:rPr lang="en-US" sz="1800" dirty="0">
                <a:latin typeface="Abadi MT Condensed Extra Bold"/>
                <a:cs typeface="Abadi MT Condensed Extra Bold"/>
              </a:rPr>
              <a:t>s feet.</a:t>
            </a:r>
          </a:p>
          <a:p>
            <a:endParaRPr lang="en-US" sz="1800" dirty="0">
              <a:latin typeface="Abadi MT Condensed Extra Bold"/>
              <a:cs typeface="Abadi MT Condensed Extra Bold"/>
            </a:endParaRPr>
          </a:p>
          <a:p>
            <a:r>
              <a:rPr lang="en-US" sz="1800" b="1" dirty="0">
                <a:latin typeface="Abadi MT Condensed Extra Bold"/>
                <a:cs typeface="Abadi MT Condensed Extra Bold"/>
              </a:rPr>
              <a:t>Medium Close-up (MCU):</a:t>
            </a:r>
            <a:r>
              <a:rPr lang="en-US" sz="1800" dirty="0">
                <a:latin typeface="Abadi MT Condensed Extra Bold"/>
                <a:cs typeface="Abadi MT Condensed Extra Bold"/>
              </a:rPr>
              <a:t> This shot, where you crop between the waist and the chest, is the most used in broadcasting. You are aware of where the subject is, but the subject is now the most important element of a shot. You can accurately discern the emotions of the subject starting with this shot.</a:t>
            </a:r>
            <a:endParaRPr lang="en-GB" sz="1800" dirty="0">
              <a:latin typeface="Abadi MT Condensed Extra Bold"/>
              <a:cs typeface="Abadi MT Condensed Extra Bold"/>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ChangeArrowheads="1"/>
          </p:cNvSpPr>
          <p:nvPr/>
        </p:nvSpPr>
        <p:spPr bwMode="auto">
          <a:xfrm>
            <a:off x="685800" y="3352800"/>
            <a:ext cx="7772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sz="4000"/>
          </a:p>
        </p:txBody>
      </p:sp>
      <p:pic>
        <p:nvPicPr>
          <p:cNvPr id="27651" name="Picture 9"/>
          <p:cNvPicPr>
            <a:picLocks noChangeAspect="1" noChangeArrowheads="1"/>
          </p:cNvPicPr>
          <p:nvPr/>
        </p:nvPicPr>
        <p:blipFill>
          <a:blip r:embed="rId3">
            <a:extLst>
              <a:ext uri="{28A0092B-C50C-407E-A947-70E740481C1C}">
                <a14:useLocalDpi xmlns:a14="http://schemas.microsoft.com/office/drawing/2010/main" val="0"/>
              </a:ext>
            </a:extLst>
          </a:blip>
          <a:srcRect t="64774"/>
          <a:stretch>
            <a:fillRect/>
          </a:stretch>
        </p:blipFill>
        <p:spPr bwMode="auto">
          <a:xfrm>
            <a:off x="1752600" y="152400"/>
            <a:ext cx="556260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11"/>
          <p:cNvSpPr txBox="1">
            <a:spLocks noChangeArrowheads="1"/>
          </p:cNvSpPr>
          <p:nvPr/>
        </p:nvSpPr>
        <p:spPr bwMode="auto">
          <a:xfrm>
            <a:off x="0" y="3919538"/>
            <a:ext cx="9144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b="1" dirty="0">
                <a:latin typeface="Abadi MT Condensed Extra Bold"/>
                <a:cs typeface="Abadi MT Condensed Extra Bold"/>
              </a:rPr>
              <a:t>Close-up (CU):</a:t>
            </a:r>
            <a:r>
              <a:rPr lang="en-US" sz="1800" dirty="0">
                <a:latin typeface="Abadi MT Condensed Extra Bold"/>
                <a:cs typeface="Abadi MT Condensed Extra Bold"/>
              </a:rPr>
              <a:t> Otherwise known as the head-and-shoulder shot, this shot now focuses on the emotions of the subject. If you want people to read an expression, this is your shot.</a:t>
            </a:r>
          </a:p>
          <a:p>
            <a:endParaRPr lang="en-US" sz="1800" dirty="0">
              <a:latin typeface="Abadi MT Condensed Extra Bold"/>
              <a:cs typeface="Abadi MT Condensed Extra Bold"/>
            </a:endParaRPr>
          </a:p>
          <a:p>
            <a:r>
              <a:rPr lang="en-US" sz="1800" b="1" dirty="0">
                <a:latin typeface="Abadi MT Condensed Extra Bold"/>
                <a:cs typeface="Abadi MT Condensed Extra Bold"/>
              </a:rPr>
              <a:t>Extreme Close-up (XCU):</a:t>
            </a:r>
            <a:r>
              <a:rPr lang="en-US" sz="1800" dirty="0">
                <a:latin typeface="Abadi MT Condensed Extra Bold"/>
                <a:cs typeface="Abadi MT Condensed Extra Bold"/>
              </a:rPr>
              <a:t> This is possibly the most powerful and intimate shot available to a movie maker. It allows the movie maker to violate the space of a subject in a way not permitted in real life. The camera with a zoom lens can get much closer to a subject than a subject would normally allow. In addition to the XCU of a subject</a:t>
            </a:r>
            <a:r>
              <a:rPr lang="ja-JP" altLang="en-US" sz="1800" dirty="0">
                <a:latin typeface="Abadi MT Condensed Extra Bold"/>
                <a:cs typeface="Abadi MT Condensed Extra Bold"/>
              </a:rPr>
              <a:t>’</a:t>
            </a:r>
            <a:r>
              <a:rPr lang="en-US" sz="1800" dirty="0">
                <a:latin typeface="Abadi MT Condensed Extra Bold"/>
                <a:cs typeface="Abadi MT Condensed Extra Bold"/>
              </a:rPr>
              <a:t>s face, you can use this shot to let your audience know what is important. If, for example, it is important that the actor </a:t>
            </a:r>
            <a:r>
              <a:rPr lang="en-US" sz="1800" dirty="0" smtClean="0">
                <a:latin typeface="Abadi MT Condensed Extra Bold"/>
                <a:cs typeface="Abadi MT Condensed Extra Bold"/>
              </a:rPr>
              <a:t>lose </a:t>
            </a:r>
            <a:r>
              <a:rPr lang="en-US" sz="1800" dirty="0">
                <a:latin typeface="Abadi MT Condensed Extra Bold"/>
                <a:cs typeface="Abadi MT Condensed Extra Bold"/>
              </a:rPr>
              <a:t>his or her car keys in a particular place, you can cut to an XCU of the keys slipping out of </a:t>
            </a:r>
            <a:r>
              <a:rPr lang="en-US" sz="1800" dirty="0" smtClean="0">
                <a:latin typeface="Abadi MT Condensed Extra Bold"/>
                <a:cs typeface="Abadi MT Condensed Extra Bold"/>
              </a:rPr>
              <a:t>his/her pocket </a:t>
            </a:r>
            <a:r>
              <a:rPr lang="en-US" sz="1800" dirty="0">
                <a:latin typeface="Abadi MT Condensed Extra Bold"/>
                <a:cs typeface="Abadi MT Condensed Extra Bold"/>
              </a:rPr>
              <a:t>during a scene. Ultimately, this shot allows you to control exactly what you want the audience to know.</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majorFont>
      <a:minorFont>
        <a:latin typeface="Calisto MT"/>
        <a:ea typeface=""/>
        <a:cs typeface=""/>
        <a:font script="Jpan" typeface="ＭＳ Ｐ明朝"/>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1696</TotalTime>
  <Words>497</Words>
  <Application>Microsoft Macintosh PowerPoint</Application>
  <PresentationFormat>On-screen Show (4:3)</PresentationFormat>
  <Paragraphs>20</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Story</vt:lpstr>
      <vt:lpstr>Field Of View  &amp; Basic Camera Shots</vt:lpstr>
      <vt:lpstr>What is Field of View?</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Bad News</dc:title>
  <dc:creator>Todd Cardinal</dc:creator>
  <cp:lastModifiedBy>Staff and Students</cp:lastModifiedBy>
  <cp:revision>68</cp:revision>
  <cp:lastPrinted>2008-02-12T16:58:11Z</cp:lastPrinted>
  <dcterms:created xsi:type="dcterms:W3CDTF">2010-11-30T22:20:12Z</dcterms:created>
  <dcterms:modified xsi:type="dcterms:W3CDTF">2013-11-19T04:31:24Z</dcterms:modified>
</cp:coreProperties>
</file>